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71" r:id="rId14"/>
    <p:sldId id="268" r:id="rId15"/>
    <p:sldId id="269" r:id="rId16"/>
    <p:sldId id="270" r:id="rId17"/>
    <p:sldId id="273" r:id="rId18"/>
    <p:sldId id="272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188" autoAdjust="0"/>
    <p:restoredTop sz="94660"/>
  </p:normalViewPr>
  <p:slideViewPr>
    <p:cSldViewPr snapToGrid="0">
      <p:cViewPr varScale="1">
        <p:scale>
          <a:sx n="78" d="100"/>
          <a:sy n="78" d="100"/>
        </p:scale>
        <p:origin x="-3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58557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40255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45628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16280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112265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083467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399443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20147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537882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403479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2865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5134-7B49-4F3F-A5C1-F48E2123CBDE}" type="datetimeFigureOut">
              <a:rPr lang="es-AR" smtClean="0"/>
              <a:pPr/>
              <a:t>07/05/2014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655F9-63B3-400E-9A43-BC3D2D049A6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423858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Leonardo </a:t>
            </a:r>
            <a:r>
              <a:rPr lang="es-AR" dirty="0" err="1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Favio</a:t>
            </a: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7682" y="316753"/>
            <a:ext cx="9576636" cy="638641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131153" y="316753"/>
            <a:ext cx="59296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Leonardo </a:t>
            </a:r>
            <a:r>
              <a:rPr lang="es-AR" sz="6000" dirty="0" err="1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Favio</a:t>
            </a:r>
            <a:endParaRPr lang="es-AR" sz="6000" dirty="0" smtClean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algn="r"/>
            <a:r>
              <a:rPr lang="es-AR" sz="24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1938 - 2012</a:t>
            </a:r>
            <a:endParaRPr lang="es-AR" sz="24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258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Trata de blancas, 1894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9160" y="1767098"/>
            <a:ext cx="5573680" cy="4694277"/>
          </a:xfrm>
        </p:spPr>
      </p:pic>
    </p:spTree>
    <p:extLst>
      <p:ext uri="{BB962C8B-B14F-4D97-AF65-F5344CB8AC3E}">
        <p14:creationId xmlns:p14="http://schemas.microsoft.com/office/powerpoint/2010/main" xmlns="" val="164102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Pescadoras valencianas, 1915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8967" y="1578490"/>
            <a:ext cx="3334066" cy="5097960"/>
          </a:xfrm>
        </p:spPr>
      </p:pic>
    </p:spTree>
    <p:extLst>
      <p:ext uri="{BB962C8B-B14F-4D97-AF65-F5344CB8AC3E}">
        <p14:creationId xmlns:p14="http://schemas.microsoft.com/office/powerpoint/2010/main" xmlns="" val="70925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La bata rosa, 1916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9810" y="1776198"/>
            <a:ext cx="3092379" cy="4908540"/>
          </a:xfrm>
        </p:spPr>
      </p:pic>
    </p:spTree>
    <p:extLst>
      <p:ext uri="{BB962C8B-B14F-4D97-AF65-F5344CB8AC3E}">
        <p14:creationId xmlns:p14="http://schemas.microsoft.com/office/powerpoint/2010/main" xmlns="" val="312171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Neptuno, 1988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4701" y="1690688"/>
            <a:ext cx="3782597" cy="4798690"/>
          </a:xfrm>
        </p:spPr>
      </p:pic>
    </p:spTree>
    <p:extLst>
      <p:ext uri="{BB962C8B-B14F-4D97-AF65-F5344CB8AC3E}">
        <p14:creationId xmlns:p14="http://schemas.microsoft.com/office/powerpoint/2010/main" xmlns="" val="97971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Mercurio, 2001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9920" y="1787918"/>
            <a:ext cx="3612160" cy="4795454"/>
          </a:xfrm>
        </p:spPr>
      </p:pic>
    </p:spTree>
    <p:extLst>
      <p:ext uri="{BB962C8B-B14F-4D97-AF65-F5344CB8AC3E}">
        <p14:creationId xmlns:p14="http://schemas.microsoft.com/office/powerpoint/2010/main" xmlns="" val="390748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San Sebastián del mar, 1994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3715" y="1799710"/>
            <a:ext cx="3324569" cy="4318286"/>
          </a:xfrm>
        </p:spPr>
      </p:pic>
    </p:spTree>
    <p:extLst>
      <p:ext uri="{BB962C8B-B14F-4D97-AF65-F5344CB8AC3E}">
        <p14:creationId xmlns:p14="http://schemas.microsoft.com/office/powerpoint/2010/main" xmlns="" val="166667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El martirio de San Sebastián, 1996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1183" y="1938064"/>
            <a:ext cx="3649634" cy="4614569"/>
          </a:xfrm>
        </p:spPr>
      </p:pic>
    </p:spTree>
    <p:extLst>
      <p:ext uri="{BB962C8B-B14F-4D97-AF65-F5344CB8AC3E}">
        <p14:creationId xmlns:p14="http://schemas.microsoft.com/office/powerpoint/2010/main" xmlns="" val="39548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Datos técnicos</a:t>
            </a: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Filmada en </a:t>
            </a:r>
            <a:r>
              <a:rPr lang="es-AR" sz="36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35</a:t>
            </a: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 mm &gt; Película Kodak Vision</a:t>
            </a:r>
            <a:r>
              <a:rPr lang="es-AR" sz="36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2</a:t>
            </a:r>
          </a:p>
          <a:p>
            <a:pPr marL="0" indent="0">
              <a:buNone/>
            </a:pP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es-AR" dirty="0" smtClean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Película forzada un punto:</a:t>
            </a:r>
          </a:p>
          <a:p>
            <a:pPr marL="0" indent="0">
              <a:buNone/>
            </a:pPr>
            <a:r>
              <a:rPr lang="es-AR" dirty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</a:t>
            </a: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Aumenta el contraste</a:t>
            </a:r>
          </a:p>
          <a:p>
            <a:pPr marL="0" indent="0">
              <a:buNone/>
            </a:pPr>
            <a:r>
              <a:rPr lang="es-AR" dirty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</a:t>
            </a: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Aumenta el grano</a:t>
            </a:r>
          </a:p>
          <a:p>
            <a:pPr marL="0" indent="0">
              <a:buNone/>
            </a:pP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Disminuye la nitidez / definición</a:t>
            </a: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3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avio Cámara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3082" y="221799"/>
            <a:ext cx="11469279" cy="629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066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Filmografía </a:t>
            </a:r>
            <a:r>
              <a:rPr lang="es-AR" dirty="0" smtClean="0">
                <a:latin typeface="Aharoni" panose="02010803020104030203" pitchFamily="2" charset="-79"/>
                <a:cs typeface="Aharoni" panose="02010803020104030203" pitchFamily="2" charset="-79"/>
              </a:rPr>
              <a:t>(como Director)</a:t>
            </a:r>
            <a:endParaRPr lang="es-A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4847" y="1309817"/>
            <a:ext cx="11722306" cy="5453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dirty="0" smtClean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El amigo, 1960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Crónica de un niño solo, 1965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Este es el romance del Aniceto y la Francisca, de cómo quedó trunco, comenzó la tristeza… y unas pocas cosas más, 1967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El dependiente, 1969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Juan Moreira, 1972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Nazareno Cruz y el lobo, 1974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Soñar, soñar, 1976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Gatica, el Mono, 1993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Perón, sinfonía del sentimiento, 1994-1999</a:t>
            </a:r>
          </a:p>
          <a:p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Aniceto</a:t>
            </a:r>
            <a:r>
              <a:rPr lang="es-AR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</a:t>
            </a: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 2008</a:t>
            </a:r>
          </a:p>
        </p:txBody>
      </p:sp>
    </p:spTree>
    <p:extLst>
      <p:ext uri="{BB962C8B-B14F-4D97-AF65-F5344CB8AC3E}">
        <p14:creationId xmlns:p14="http://schemas.microsoft.com/office/powerpoint/2010/main" xmlns="" val="240546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Aniceto, 2008</a:t>
            </a: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4723" y="1603206"/>
            <a:ext cx="7802553" cy="5201702"/>
          </a:xfrm>
        </p:spPr>
      </p:pic>
    </p:spTree>
    <p:extLst>
      <p:ext uri="{BB962C8B-B14F-4D97-AF65-F5344CB8AC3E}">
        <p14:creationId xmlns:p14="http://schemas.microsoft.com/office/powerpoint/2010/main" xmlns="" val="409768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latin typeface="Aharoni" panose="02010803020104030203" pitchFamily="2" charset="-79"/>
                <a:cs typeface="Aharoni" panose="02010803020104030203" pitchFamily="2" charset="-79"/>
              </a:rPr>
              <a:t>Referencias generales</a:t>
            </a:r>
            <a:endParaRPr lang="es-A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231165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s-AR" u="sng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Textual:</a:t>
            </a: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 El cenizo, cuento de </a:t>
            </a:r>
            <a:r>
              <a:rPr lang="es-AR" dirty="0" err="1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Zuhair</a:t>
            </a: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 </a:t>
            </a:r>
            <a:r>
              <a:rPr lang="es-AR" dirty="0" err="1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Jury</a:t>
            </a: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es-AR" dirty="0" smtClean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es-AR" u="sng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Fílmica:</a:t>
            </a: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 Este es el romance del Aniceto y la Francisca, de cómo quedó trunco, comenzó la tristeza… y unas pocas cosas más</a:t>
            </a:r>
          </a:p>
          <a:p>
            <a:pPr marL="0" indent="0">
              <a:buNone/>
            </a:pPr>
            <a:endParaRPr lang="es-AR" dirty="0" smtClean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es-AR" u="sng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Música / Danza:</a:t>
            </a:r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 Ballet</a:t>
            </a:r>
            <a:endParaRPr lang="es-AR" u="sng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07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te es...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3458" y="184496"/>
            <a:ext cx="8692141" cy="6518512"/>
          </a:xfrm>
        </p:spPr>
      </p:pic>
    </p:spTree>
    <p:extLst>
      <p:ext uri="{BB962C8B-B14F-4D97-AF65-F5344CB8AC3E}">
        <p14:creationId xmlns:p14="http://schemas.microsoft.com/office/powerpoint/2010/main" xmlns="" val="77360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DF: Alejandro </a:t>
            </a:r>
            <a:r>
              <a:rPr lang="es-AR" dirty="0" err="1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Giuliani</a:t>
            </a: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1837" y="1743246"/>
            <a:ext cx="7448326" cy="4965551"/>
          </a:xfrm>
        </p:spPr>
      </p:pic>
    </p:spTree>
    <p:extLst>
      <p:ext uri="{BB962C8B-B14F-4D97-AF65-F5344CB8AC3E}">
        <p14:creationId xmlns:p14="http://schemas.microsoft.com/office/powerpoint/2010/main" xmlns="" val="8928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latin typeface="Aharoni" panose="02010803020104030203" pitchFamily="2" charset="-79"/>
                <a:cs typeface="Aharoni" panose="02010803020104030203" pitchFamily="2" charset="-79"/>
              </a:rPr>
              <a:t>Referencias fotográficas</a:t>
            </a:r>
            <a:endParaRPr lang="es-A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9738"/>
          </a:xfrm>
        </p:spPr>
        <p:txBody>
          <a:bodyPr/>
          <a:lstStyle/>
          <a:p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Joaquín Sorolla y Bastida, 1863-1923</a:t>
            </a:r>
            <a:endParaRPr lang="es-AR" dirty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Pintor español post impresionista. Trabaja sobre el costumbrismo, el realismo social, paisajes.</a:t>
            </a:r>
            <a:r>
              <a:rPr lang="es-AR" sz="2000" dirty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</a:t>
            </a:r>
            <a:endParaRPr lang="es-AR" sz="2000" dirty="0" smtClean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</a:t>
            </a:r>
            <a:r>
              <a:rPr lang="es-AR" sz="2000" u="sng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Luminismo:</a:t>
            </a: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 Modo de pintar la luz y sus efectos, de modo que sean parte sobresaliente de la obra.</a:t>
            </a:r>
          </a:p>
          <a:p>
            <a:pPr marL="0" indent="0">
              <a:buNone/>
            </a:pPr>
            <a:endParaRPr lang="es-AR" sz="2000" dirty="0" smtClean="0"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  <a:p>
            <a:r>
              <a:rPr lang="es-AR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Pierre et Gilles</a:t>
            </a:r>
          </a:p>
          <a:p>
            <a:pPr marL="0" indent="0">
              <a:buNone/>
            </a:pP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Pierre </a:t>
            </a:r>
            <a:r>
              <a:rPr lang="es-AR" sz="2000" dirty="0" err="1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Commoy</a:t>
            </a: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, Francia, 1950 y Gilles </a:t>
            </a:r>
            <a:r>
              <a:rPr lang="es-AR" sz="2000" dirty="0" err="1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Blanchard</a:t>
            </a: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, Francia, 1953. </a:t>
            </a:r>
          </a:p>
          <a:p>
            <a:pPr marL="0" indent="0">
              <a:buNone/>
            </a:pPr>
            <a:r>
              <a:rPr lang="es-AR" sz="2000" dirty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</a:t>
            </a: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Fotógrafo y pintor respectivamente, trabajan como dupla. Gilles pinta las escenografías y Pierre fotografía sobre las mismas. </a:t>
            </a:r>
          </a:p>
          <a:p>
            <a:pPr marL="0" indent="0">
              <a:buNone/>
            </a:pP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	Temática: kitsch, </a:t>
            </a:r>
            <a:r>
              <a:rPr lang="es-AR" sz="2000" dirty="0" err="1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glam</a:t>
            </a:r>
            <a:r>
              <a:rPr lang="es-AR" sz="2000" dirty="0" smtClean="0"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, pop, mitología, religión.</a:t>
            </a:r>
          </a:p>
          <a:p>
            <a:pPr marL="0" indent="0">
              <a:buNone/>
            </a:pPr>
            <a:endParaRPr lang="es-A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4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El pillo de playa, 1891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4846" y="1925230"/>
            <a:ext cx="6522308" cy="4251147"/>
          </a:xfrm>
        </p:spPr>
      </p:pic>
    </p:spTree>
    <p:extLst>
      <p:ext uri="{BB962C8B-B14F-4D97-AF65-F5344CB8AC3E}">
        <p14:creationId xmlns:p14="http://schemas.microsoft.com/office/powerpoint/2010/main" xmlns="" val="366818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Aharoni" panose="02010803020104030203" pitchFamily="2" charset="-79"/>
              </a:rPr>
              <a:t>Pescadora con su hijo, 1908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5067" y="2012112"/>
            <a:ext cx="6281866" cy="4605127"/>
          </a:xfrm>
        </p:spPr>
      </p:pic>
    </p:spTree>
    <p:extLst>
      <p:ext uri="{BB962C8B-B14F-4D97-AF65-F5344CB8AC3E}">
        <p14:creationId xmlns:p14="http://schemas.microsoft.com/office/powerpoint/2010/main" xmlns="" val="60051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202</Words>
  <Application>Microsoft Office PowerPoint</Application>
  <PresentationFormat>Personalizado</PresentationFormat>
  <Paragraphs>49</Paragraphs>
  <Slides>18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Leonardo Favio</vt:lpstr>
      <vt:lpstr>Filmografía (como Director)</vt:lpstr>
      <vt:lpstr>Aniceto, 2008</vt:lpstr>
      <vt:lpstr>Referencias generales</vt:lpstr>
      <vt:lpstr>Diapositiva 5</vt:lpstr>
      <vt:lpstr>DF: Alejandro Giuliani</vt:lpstr>
      <vt:lpstr>Referencias fotográficas</vt:lpstr>
      <vt:lpstr>El pillo de playa, 1891</vt:lpstr>
      <vt:lpstr>Pescadora con su hijo, 1908</vt:lpstr>
      <vt:lpstr>Trata de blancas, 1894</vt:lpstr>
      <vt:lpstr>Pescadoras valencianas, 1915</vt:lpstr>
      <vt:lpstr>La bata rosa, 1916</vt:lpstr>
      <vt:lpstr>Neptuno, 1988</vt:lpstr>
      <vt:lpstr>Mercurio, 2001</vt:lpstr>
      <vt:lpstr>San Sebastián del mar, 1994</vt:lpstr>
      <vt:lpstr>El martirio de San Sebastián, 1996</vt:lpstr>
      <vt:lpstr>Datos técnicos</vt:lpstr>
      <vt:lpstr>Diapositiva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Leonardo Favio</dc:title>
  <dc:creator>Manuel Canales</dc:creator>
  <cp:lastModifiedBy>Carlos</cp:lastModifiedBy>
  <cp:revision>25</cp:revision>
  <dcterms:created xsi:type="dcterms:W3CDTF">2014-04-28T18:43:18Z</dcterms:created>
  <dcterms:modified xsi:type="dcterms:W3CDTF">2014-05-07T13:26:39Z</dcterms:modified>
</cp:coreProperties>
</file>