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59" r:id="rId9"/>
    <p:sldId id="267" r:id="rId10"/>
    <p:sldId id="268" r:id="rId11"/>
    <p:sldId id="269" r:id="rId12"/>
    <p:sldId id="270" r:id="rId13"/>
    <p:sldId id="260" r:id="rId14"/>
    <p:sldId id="261" r:id="rId15"/>
    <p:sldId id="26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137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11/06/13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11/06/13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11/06/13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11/06/13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11/06/13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11/06/13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11/06/13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11/06/13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11/06/13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11/06/13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11/06/13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11/06/13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DARIUS KHONDJI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-Director de </a:t>
            </a:r>
            <a:r>
              <a:rPr lang="en-US" dirty="0" err="1" smtClean="0"/>
              <a:t>fotografía</a:t>
            </a:r>
            <a:r>
              <a:rPr lang="en-US" dirty="0" smtClean="0"/>
              <a:t>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422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Captura de pantalla 2013-06-11 a la(s) 11.02.0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4" r="7124"/>
          <a:stretch>
            <a:fillRect/>
          </a:stretch>
        </p:blipFill>
        <p:spPr>
          <a:xfrm>
            <a:off x="690242" y="1111200"/>
            <a:ext cx="7785947" cy="4869221"/>
          </a:xfrm>
        </p:spPr>
      </p:pic>
    </p:spTree>
    <p:extLst>
      <p:ext uri="{BB962C8B-B14F-4D97-AF65-F5344CB8AC3E}">
        <p14:creationId xmlns:p14="http://schemas.microsoft.com/office/powerpoint/2010/main" val="909956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Captura de pantalla 2013-06-11 a la(s) 11.02.1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4" r="6464"/>
          <a:stretch>
            <a:fillRect/>
          </a:stretch>
        </p:blipFill>
        <p:spPr>
          <a:xfrm>
            <a:off x="811340" y="1256385"/>
            <a:ext cx="7582020" cy="4652471"/>
          </a:xfrm>
        </p:spPr>
      </p:pic>
    </p:spTree>
    <p:extLst>
      <p:ext uri="{BB962C8B-B14F-4D97-AF65-F5344CB8AC3E}">
        <p14:creationId xmlns:p14="http://schemas.microsoft.com/office/powerpoint/2010/main" val="909956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Captura de pantalla 2013-06-11 a la(s) 11.02.3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" r="5763"/>
          <a:stretch>
            <a:fillRect/>
          </a:stretch>
        </p:blipFill>
        <p:spPr>
          <a:xfrm>
            <a:off x="828292" y="1228975"/>
            <a:ext cx="7675507" cy="4671340"/>
          </a:xfrm>
        </p:spPr>
      </p:pic>
    </p:spTree>
    <p:extLst>
      <p:ext uri="{BB962C8B-B14F-4D97-AF65-F5344CB8AC3E}">
        <p14:creationId xmlns:p14="http://schemas.microsoft.com/office/powerpoint/2010/main" val="909956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59316"/>
            <a:ext cx="8229600" cy="5366847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err="1" smtClean="0"/>
              <a:t>Utilizó</a:t>
            </a:r>
            <a:r>
              <a:rPr lang="en-US" sz="3600" dirty="0" smtClean="0"/>
              <a:t> la </a:t>
            </a:r>
            <a:r>
              <a:rPr lang="en-US" sz="3600" dirty="0" err="1" smtClean="0"/>
              <a:t>técnica</a:t>
            </a:r>
            <a:r>
              <a:rPr lang="en-US" sz="3600" dirty="0" smtClean="0"/>
              <a:t> “</a:t>
            </a:r>
            <a:r>
              <a:rPr lang="en-US" sz="3600" dirty="0" smtClean="0">
                <a:solidFill>
                  <a:srgbClr val="4F81BD"/>
                </a:solidFill>
              </a:rPr>
              <a:t>Bleach Bypass</a:t>
            </a:r>
            <a:r>
              <a:rPr lang="en-US" sz="3600" dirty="0" smtClean="0"/>
              <a:t>”</a:t>
            </a:r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 err="1" smtClean="0"/>
              <a:t>Creada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Kon</a:t>
            </a:r>
            <a:r>
              <a:rPr lang="en-US" dirty="0" smtClean="0"/>
              <a:t> Ichikawa en 1960</a:t>
            </a:r>
          </a:p>
          <a:p>
            <a:pPr>
              <a:buFontTx/>
              <a:buChar char="-"/>
            </a:pPr>
            <a:r>
              <a:rPr lang="en-US" dirty="0" err="1" smtClean="0"/>
              <a:t>Proceso</a:t>
            </a:r>
            <a:r>
              <a:rPr lang="en-US" dirty="0" smtClean="0"/>
              <a:t>: a la </a:t>
            </a:r>
            <a:r>
              <a:rPr lang="en-US" dirty="0" err="1" smtClean="0"/>
              <a:t>hora</a:t>
            </a:r>
            <a:r>
              <a:rPr lang="en-US" dirty="0" smtClean="0"/>
              <a:t> de </a:t>
            </a:r>
            <a:r>
              <a:rPr lang="en-US" dirty="0" err="1" smtClean="0"/>
              <a:t>revelar</a:t>
            </a:r>
            <a:r>
              <a:rPr lang="en-US" dirty="0"/>
              <a:t> </a:t>
            </a:r>
            <a:r>
              <a:rPr lang="en-US" dirty="0" smtClean="0"/>
              <a:t>el </a:t>
            </a:r>
            <a:r>
              <a:rPr lang="en-US" dirty="0" err="1" smtClean="0"/>
              <a:t>negativo</a:t>
            </a:r>
            <a:r>
              <a:rPr lang="en-US" dirty="0" smtClean="0"/>
              <a:t>, se </a:t>
            </a:r>
            <a:r>
              <a:rPr lang="en-US" dirty="0" err="1" smtClean="0"/>
              <a:t>salteaba</a:t>
            </a:r>
            <a:r>
              <a:rPr lang="en-US" dirty="0" smtClean="0"/>
              <a:t> el </a:t>
            </a:r>
            <a:r>
              <a:rPr lang="en-US" dirty="0" err="1" smtClean="0"/>
              <a:t>paso</a:t>
            </a:r>
            <a:r>
              <a:rPr lang="en-US" dirty="0" smtClean="0"/>
              <a:t> del </a:t>
            </a:r>
            <a:r>
              <a:rPr lang="en-US" dirty="0" err="1" smtClean="0"/>
              <a:t>fílmico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blanqueador</a:t>
            </a:r>
            <a:endParaRPr lang="en-US" dirty="0"/>
          </a:p>
          <a:p>
            <a:pPr>
              <a:buFontTx/>
              <a:buChar char="-"/>
            </a:pPr>
            <a:r>
              <a:rPr lang="en-US" dirty="0" err="1" smtClean="0"/>
              <a:t>Grano</a:t>
            </a:r>
            <a:r>
              <a:rPr lang="en-US" dirty="0" smtClean="0"/>
              <a:t> y </a:t>
            </a:r>
            <a:r>
              <a:rPr lang="en-US" dirty="0" err="1" smtClean="0"/>
              <a:t>contraste</a:t>
            </a:r>
            <a:r>
              <a:rPr lang="en-US" dirty="0" smtClean="0"/>
              <a:t> </a:t>
            </a:r>
            <a:r>
              <a:rPr lang="en-US" dirty="0" err="1" smtClean="0"/>
              <a:t>aumentados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Los </a:t>
            </a:r>
            <a:r>
              <a:rPr lang="en-US" dirty="0" err="1" smtClean="0"/>
              <a:t>negros</a:t>
            </a:r>
            <a:r>
              <a:rPr lang="en-US" dirty="0" smtClean="0"/>
              <a:t> </a:t>
            </a:r>
            <a:r>
              <a:rPr lang="en-US" dirty="0" err="1" smtClean="0"/>
              <a:t>más</a:t>
            </a:r>
            <a:r>
              <a:rPr lang="en-US" dirty="0" smtClean="0"/>
              <a:t> </a:t>
            </a:r>
            <a:r>
              <a:rPr lang="en-US" dirty="0" err="1" smtClean="0"/>
              <a:t>negros</a:t>
            </a:r>
            <a:r>
              <a:rPr lang="en-US" dirty="0" smtClean="0"/>
              <a:t> y </a:t>
            </a:r>
            <a:r>
              <a:rPr lang="en-US" dirty="0" err="1" smtClean="0"/>
              <a:t>saturación</a:t>
            </a:r>
            <a:r>
              <a:rPr lang="en-US" dirty="0" smtClean="0"/>
              <a:t> </a:t>
            </a:r>
            <a:r>
              <a:rPr lang="en-US" dirty="0" err="1" smtClean="0"/>
              <a:t>reducida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A </a:t>
            </a:r>
            <a:r>
              <a:rPr lang="en-US" dirty="0" err="1" smtClean="0"/>
              <a:t>más</a:t>
            </a:r>
            <a:r>
              <a:rPr lang="en-US" dirty="0" smtClean="0"/>
              <a:t> </a:t>
            </a:r>
            <a:r>
              <a:rPr lang="en-US" dirty="0" err="1" smtClean="0"/>
              <a:t>oscuridad</a:t>
            </a:r>
            <a:r>
              <a:rPr lang="en-US" dirty="0" smtClean="0"/>
              <a:t>, </a:t>
            </a:r>
            <a:r>
              <a:rPr lang="en-US" dirty="0" err="1" smtClean="0"/>
              <a:t>más</a:t>
            </a:r>
            <a:r>
              <a:rPr lang="en-US" dirty="0" smtClean="0"/>
              <a:t> </a:t>
            </a:r>
            <a:r>
              <a:rPr lang="en-US" dirty="0" err="1" smtClean="0"/>
              <a:t>brillo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096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14539"/>
            <a:ext cx="8229600" cy="56189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u="sng" dirty="0" smtClean="0">
                <a:solidFill>
                  <a:srgbClr val="4F81BD"/>
                </a:solidFill>
              </a:rPr>
              <a:t>Su </a:t>
            </a:r>
            <a:r>
              <a:rPr lang="en-US" sz="3600" u="sng" dirty="0" err="1" smtClean="0">
                <a:solidFill>
                  <a:srgbClr val="4F81BD"/>
                </a:solidFill>
              </a:rPr>
              <a:t>esquema</a:t>
            </a:r>
            <a:r>
              <a:rPr lang="en-US" sz="3600" u="sng" dirty="0" smtClean="0">
                <a:solidFill>
                  <a:srgbClr val="4F81BD"/>
                </a:solidFill>
              </a:rPr>
              <a:t> </a:t>
            </a:r>
            <a:r>
              <a:rPr lang="en-US" sz="3600" u="sng" dirty="0" err="1" smtClean="0">
                <a:solidFill>
                  <a:srgbClr val="4F81BD"/>
                </a:solidFill>
              </a:rPr>
              <a:t>estético</a:t>
            </a:r>
            <a:endParaRPr lang="en-US" sz="3600" u="sng" dirty="0" smtClean="0">
              <a:solidFill>
                <a:srgbClr val="4F81BD"/>
              </a:solidFill>
            </a:endParaRPr>
          </a:p>
          <a:p>
            <a:pPr marL="0" indent="0">
              <a:buNone/>
            </a:pPr>
            <a:endParaRPr lang="en-US" sz="3600" u="sng" dirty="0" smtClean="0"/>
          </a:p>
          <a:p>
            <a:pPr>
              <a:buFontTx/>
              <a:buChar char="-"/>
            </a:pPr>
            <a:r>
              <a:rPr lang="en-US" dirty="0" err="1" smtClean="0"/>
              <a:t>Trabaja</a:t>
            </a:r>
            <a:r>
              <a:rPr lang="en-US" dirty="0" smtClean="0"/>
              <a:t> a </a:t>
            </a:r>
            <a:r>
              <a:rPr lang="en-US" dirty="0" err="1" smtClean="0"/>
              <a:t>partir</a:t>
            </a:r>
            <a:r>
              <a:rPr lang="en-US" dirty="0" smtClean="0"/>
              <a:t> de un </a:t>
            </a:r>
            <a:r>
              <a:rPr lang="en-US" dirty="0" err="1" smtClean="0"/>
              <a:t>concepto</a:t>
            </a:r>
            <a:r>
              <a:rPr lang="en-US" dirty="0" smtClean="0"/>
              <a:t> y </a:t>
            </a:r>
            <a:r>
              <a:rPr lang="en-US" dirty="0" err="1" smtClean="0"/>
              <a:t>organiza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técnica</a:t>
            </a:r>
            <a:r>
              <a:rPr lang="en-US" dirty="0" smtClean="0"/>
              <a:t> a </a:t>
            </a:r>
            <a:r>
              <a:rPr lang="en-US" dirty="0" err="1" smtClean="0"/>
              <a:t>partir</a:t>
            </a:r>
            <a:r>
              <a:rPr lang="en-US" dirty="0" smtClean="0"/>
              <a:t> de </a:t>
            </a:r>
            <a:r>
              <a:rPr lang="en-US" dirty="0" err="1" smtClean="0"/>
              <a:t>este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Busca</a:t>
            </a:r>
            <a:r>
              <a:rPr lang="en-US" dirty="0" smtClean="0"/>
              <a:t> </a:t>
            </a:r>
            <a:r>
              <a:rPr lang="en-US" dirty="0" err="1" smtClean="0"/>
              <a:t>generar</a:t>
            </a:r>
            <a:r>
              <a:rPr lang="en-US" dirty="0" smtClean="0"/>
              <a:t> dos </a:t>
            </a:r>
            <a:r>
              <a:rPr lang="en-US" dirty="0" err="1" smtClean="0"/>
              <a:t>polos</a:t>
            </a:r>
            <a:r>
              <a:rPr lang="en-US" dirty="0" smtClean="0"/>
              <a:t> </a:t>
            </a:r>
            <a:r>
              <a:rPr lang="en-US" dirty="0" err="1" smtClean="0"/>
              <a:t>opuestos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* Delicatessen: </a:t>
            </a:r>
            <a:r>
              <a:rPr lang="en-US" dirty="0" err="1" smtClean="0"/>
              <a:t>amarillos</a:t>
            </a:r>
            <a:r>
              <a:rPr lang="en-US" dirty="0" smtClean="0"/>
              <a:t> y </a:t>
            </a:r>
            <a:r>
              <a:rPr lang="en-US" dirty="0" err="1" smtClean="0"/>
              <a:t>azules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* Seven: </a:t>
            </a:r>
            <a:r>
              <a:rPr lang="en-US" dirty="0" err="1" smtClean="0"/>
              <a:t>negros</a:t>
            </a:r>
            <a:r>
              <a:rPr lang="en-US" dirty="0" smtClean="0"/>
              <a:t> </a:t>
            </a:r>
            <a:r>
              <a:rPr lang="en-US" dirty="0" err="1" smtClean="0"/>
              <a:t>concentrados</a:t>
            </a:r>
            <a:r>
              <a:rPr lang="en-US" dirty="0" smtClean="0"/>
              <a:t> y plena </a:t>
            </a:r>
            <a:r>
              <a:rPr lang="en-US" dirty="0" err="1" smtClean="0"/>
              <a:t>luz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* </a:t>
            </a:r>
            <a:r>
              <a:rPr lang="en-US" dirty="0" err="1" smtClean="0"/>
              <a:t>Medianoche</a:t>
            </a:r>
            <a:r>
              <a:rPr lang="en-US" dirty="0" smtClean="0"/>
              <a:t> en </a:t>
            </a:r>
            <a:r>
              <a:rPr lang="en-US" dirty="0" err="1" smtClean="0"/>
              <a:t>París</a:t>
            </a:r>
            <a:r>
              <a:rPr lang="en-US" dirty="0" smtClean="0"/>
              <a:t>: </a:t>
            </a:r>
            <a:r>
              <a:rPr lang="en-US" dirty="0" err="1" smtClean="0"/>
              <a:t>imágenes</a:t>
            </a:r>
            <a:r>
              <a:rPr lang="en-US" dirty="0" smtClean="0"/>
              <a:t> </a:t>
            </a:r>
            <a:r>
              <a:rPr lang="en-US" dirty="0" err="1" smtClean="0"/>
              <a:t>difusas</a:t>
            </a:r>
            <a:r>
              <a:rPr lang="en-US" dirty="0" smtClean="0"/>
              <a:t> e </a:t>
            </a:r>
            <a:r>
              <a:rPr lang="en-US" dirty="0" err="1" smtClean="0"/>
              <a:t>imágenes</a:t>
            </a:r>
            <a:r>
              <a:rPr lang="en-US" dirty="0" smtClean="0"/>
              <a:t> </a:t>
            </a:r>
            <a:r>
              <a:rPr lang="en-US" dirty="0" err="1" smtClean="0"/>
              <a:t>definidas</a:t>
            </a: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965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28344"/>
            <a:ext cx="8229600" cy="5297819"/>
          </a:xfrm>
        </p:spPr>
        <p:txBody>
          <a:bodyPr/>
          <a:lstStyle/>
          <a:p>
            <a:pPr marL="0" indent="0">
              <a:buNone/>
            </a:pPr>
            <a:r>
              <a:rPr lang="en-US" sz="3600" u="sng" dirty="0" err="1" smtClean="0">
                <a:solidFill>
                  <a:srgbClr val="4F81BD"/>
                </a:solidFill>
              </a:rPr>
              <a:t>Aspectos</a:t>
            </a:r>
            <a:r>
              <a:rPr lang="en-US" sz="3600" u="sng" dirty="0" smtClean="0">
                <a:solidFill>
                  <a:srgbClr val="4F81BD"/>
                </a:solidFill>
              </a:rPr>
              <a:t> a </a:t>
            </a:r>
            <a:r>
              <a:rPr lang="en-US" sz="3600" u="sng" dirty="0" err="1" smtClean="0">
                <a:solidFill>
                  <a:srgbClr val="4F81BD"/>
                </a:solidFill>
              </a:rPr>
              <a:t>destacar</a:t>
            </a:r>
            <a:endParaRPr lang="en-US" sz="3600" u="sng" dirty="0" smtClean="0">
              <a:solidFill>
                <a:srgbClr val="4F81BD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 err="1" smtClean="0"/>
              <a:t>Capacidad</a:t>
            </a:r>
            <a:r>
              <a:rPr lang="en-US" dirty="0" smtClean="0"/>
              <a:t> de </a:t>
            </a:r>
            <a:r>
              <a:rPr lang="en-US" dirty="0" err="1" smtClean="0"/>
              <a:t>comunicación</a:t>
            </a:r>
            <a:r>
              <a:rPr lang="en-US" dirty="0" smtClean="0"/>
              <a:t> con los </a:t>
            </a:r>
            <a:r>
              <a:rPr lang="en-US" dirty="0" err="1" smtClean="0"/>
              <a:t>directores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 smtClean="0"/>
              <a:t>Se </a:t>
            </a:r>
            <a:r>
              <a:rPr lang="en-US" dirty="0" err="1" smtClean="0"/>
              <a:t>deja</a:t>
            </a:r>
            <a:r>
              <a:rPr lang="en-US" dirty="0" smtClean="0"/>
              <a:t> </a:t>
            </a:r>
            <a:r>
              <a:rPr lang="en-US" dirty="0" err="1" smtClean="0"/>
              <a:t>llevar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historias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Elección</a:t>
            </a:r>
            <a:r>
              <a:rPr lang="en-US" dirty="0" smtClean="0"/>
              <a:t> personal de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locaciones</a:t>
            </a: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616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Nacido</a:t>
            </a:r>
            <a:r>
              <a:rPr lang="en-US" dirty="0" smtClean="0"/>
              <a:t> en </a:t>
            </a:r>
            <a:r>
              <a:rPr lang="en-US" dirty="0" err="1" smtClean="0"/>
              <a:t>Irán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Formado</a:t>
            </a:r>
            <a:r>
              <a:rPr lang="en-US" dirty="0" smtClean="0"/>
              <a:t> </a:t>
            </a:r>
            <a:r>
              <a:rPr lang="en-US" dirty="0" err="1" smtClean="0"/>
              <a:t>académicante</a:t>
            </a:r>
            <a:r>
              <a:rPr lang="en-US" dirty="0" smtClean="0"/>
              <a:t> en </a:t>
            </a:r>
            <a:r>
              <a:rPr lang="en-US" dirty="0" err="1" smtClean="0"/>
              <a:t>Estados</a:t>
            </a:r>
            <a:r>
              <a:rPr lang="en-US" dirty="0" smtClean="0"/>
              <a:t> </a:t>
            </a:r>
            <a:r>
              <a:rPr lang="en-US" dirty="0" err="1" smtClean="0"/>
              <a:t>Unidos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Prefirió</a:t>
            </a:r>
            <a:r>
              <a:rPr lang="en-US" dirty="0" smtClean="0"/>
              <a:t> </a:t>
            </a:r>
            <a:r>
              <a:rPr lang="en-US" dirty="0" err="1" smtClean="0"/>
              <a:t>enfocarse</a:t>
            </a:r>
            <a:r>
              <a:rPr lang="en-US" dirty="0" smtClean="0"/>
              <a:t> en la </a:t>
            </a:r>
            <a:r>
              <a:rPr lang="en-US" dirty="0" err="1" smtClean="0"/>
              <a:t>imagen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el </a:t>
            </a:r>
            <a:r>
              <a:rPr lang="en-US" dirty="0" err="1" smtClean="0"/>
              <a:t>relato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45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4984"/>
            <a:ext cx="8229600" cy="5201179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smtClean="0"/>
              <a:t>1991: </a:t>
            </a:r>
            <a:r>
              <a:rPr lang="en-US" sz="3600" dirty="0" smtClean="0">
                <a:solidFill>
                  <a:srgbClr val="4F81BD"/>
                </a:solidFill>
              </a:rPr>
              <a:t>Delicatessen</a:t>
            </a:r>
            <a:endParaRPr lang="en-US" dirty="0" smtClean="0">
              <a:solidFill>
                <a:srgbClr val="4F81BD"/>
              </a:solidFill>
            </a:endParaRPr>
          </a:p>
          <a:p>
            <a:pPr marL="0" indent="0">
              <a:buNone/>
            </a:pPr>
            <a:r>
              <a:rPr lang="en-US" dirty="0" smtClean="0"/>
              <a:t>(Marc Caro, Jean-Pierre </a:t>
            </a:r>
            <a:r>
              <a:rPr lang="en-US" dirty="0" err="1" smtClean="0"/>
              <a:t>Jeunet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dirty="0" err="1" smtClean="0"/>
              <a:t>Operador</a:t>
            </a:r>
            <a:r>
              <a:rPr lang="en-US" dirty="0" smtClean="0"/>
              <a:t> de </a:t>
            </a:r>
            <a:r>
              <a:rPr lang="en-US" dirty="0" err="1" smtClean="0"/>
              <a:t>cámara</a:t>
            </a:r>
            <a:r>
              <a:rPr lang="en-US" dirty="0" smtClean="0"/>
              <a:t> y DF</a:t>
            </a:r>
          </a:p>
          <a:p>
            <a:pPr>
              <a:buFontTx/>
              <a:buChar char="-"/>
            </a:pPr>
            <a:r>
              <a:rPr lang="en-US" dirty="0" err="1" smtClean="0"/>
              <a:t>Predominio</a:t>
            </a:r>
            <a:r>
              <a:rPr lang="en-US" dirty="0" smtClean="0"/>
              <a:t> de </a:t>
            </a:r>
            <a:r>
              <a:rPr lang="en-US" dirty="0" err="1" smtClean="0"/>
              <a:t>tinte</a:t>
            </a:r>
            <a:r>
              <a:rPr lang="en-US" dirty="0" smtClean="0"/>
              <a:t> </a:t>
            </a:r>
            <a:r>
              <a:rPr lang="en-US" dirty="0" err="1" smtClean="0"/>
              <a:t>amarillento</a:t>
            </a:r>
            <a:r>
              <a:rPr lang="en-US" dirty="0" smtClean="0"/>
              <a:t> (</a:t>
            </a:r>
            <a:r>
              <a:rPr lang="en-US" dirty="0" err="1" smtClean="0"/>
              <a:t>geles</a:t>
            </a:r>
            <a:r>
              <a:rPr lang="en-US" dirty="0" smtClean="0"/>
              <a:t> </a:t>
            </a:r>
            <a:r>
              <a:rPr lang="en-US" dirty="0" err="1" smtClean="0"/>
              <a:t>cálidos</a:t>
            </a:r>
            <a:r>
              <a:rPr lang="en-US" dirty="0" smtClean="0"/>
              <a:t> en los </a:t>
            </a:r>
            <a:r>
              <a:rPr lang="en-US" dirty="0" err="1" smtClean="0"/>
              <a:t>negativos</a:t>
            </a:r>
            <a:r>
              <a:rPr lang="en-US" dirty="0" smtClean="0"/>
              <a:t>)</a:t>
            </a:r>
          </a:p>
          <a:p>
            <a:pPr>
              <a:buFontTx/>
              <a:buChar char="-"/>
            </a:pPr>
            <a:r>
              <a:rPr lang="en-US" dirty="0" err="1" smtClean="0"/>
              <a:t>Fragmentos</a:t>
            </a:r>
            <a:r>
              <a:rPr lang="en-US" dirty="0" smtClean="0"/>
              <a:t> </a:t>
            </a:r>
            <a:r>
              <a:rPr lang="en-US" dirty="0" err="1" smtClean="0"/>
              <a:t>azulinos</a:t>
            </a:r>
            <a:r>
              <a:rPr lang="en-US" dirty="0" smtClean="0"/>
              <a:t> (</a:t>
            </a:r>
            <a:r>
              <a:rPr lang="en-US" dirty="0" err="1" smtClean="0"/>
              <a:t>geles</a:t>
            </a:r>
            <a:r>
              <a:rPr lang="en-US" dirty="0" smtClean="0"/>
              <a:t> </a:t>
            </a:r>
            <a:r>
              <a:rPr lang="en-US" dirty="0" err="1" smtClean="0"/>
              <a:t>fríos</a:t>
            </a:r>
            <a:r>
              <a:rPr lang="en-US" dirty="0" smtClean="0"/>
              <a:t> en los </a:t>
            </a:r>
            <a:r>
              <a:rPr lang="en-US" dirty="0" err="1" smtClean="0"/>
              <a:t>negativos</a:t>
            </a:r>
            <a:r>
              <a:rPr lang="en-US" dirty="0" smtClean="0"/>
              <a:t>)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637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aptura de pantalla 2013-06-11 a la(s) 11.00.3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8" r="8688"/>
          <a:stretch>
            <a:fillRect/>
          </a:stretch>
        </p:blipFill>
        <p:spPr>
          <a:xfrm>
            <a:off x="996560" y="979717"/>
            <a:ext cx="7303704" cy="4763470"/>
          </a:xfrm>
        </p:spPr>
      </p:pic>
    </p:spTree>
    <p:extLst>
      <p:ext uri="{BB962C8B-B14F-4D97-AF65-F5344CB8AC3E}">
        <p14:creationId xmlns:p14="http://schemas.microsoft.com/office/powerpoint/2010/main" val="1406538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aptura de pantalla 2013-06-11 a la(s) 11.00.58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9" r="9879"/>
          <a:stretch>
            <a:fillRect/>
          </a:stretch>
        </p:blipFill>
        <p:spPr>
          <a:xfrm>
            <a:off x="826266" y="745509"/>
            <a:ext cx="7736289" cy="5187373"/>
          </a:xfrm>
        </p:spPr>
      </p:pic>
    </p:spTree>
    <p:extLst>
      <p:ext uri="{BB962C8B-B14F-4D97-AF65-F5344CB8AC3E}">
        <p14:creationId xmlns:p14="http://schemas.microsoft.com/office/powerpoint/2010/main" val="2754078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Captura de pantalla 2013-06-11 a la(s) 11.01.08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r="1084"/>
          <a:stretch>
            <a:fillRect/>
          </a:stretch>
        </p:blipFill>
        <p:spPr>
          <a:xfrm>
            <a:off x="690242" y="1021626"/>
            <a:ext cx="7996557" cy="4959989"/>
          </a:xfrm>
        </p:spPr>
      </p:pic>
    </p:spTree>
    <p:extLst>
      <p:ext uri="{BB962C8B-B14F-4D97-AF65-F5344CB8AC3E}">
        <p14:creationId xmlns:p14="http://schemas.microsoft.com/office/powerpoint/2010/main" val="909956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Captura de pantalla 2013-06-11 a la(s) 11.00.4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0" r="7660"/>
          <a:stretch>
            <a:fillRect/>
          </a:stretch>
        </p:blipFill>
        <p:spPr>
          <a:xfrm>
            <a:off x="704048" y="956121"/>
            <a:ext cx="7799752" cy="4929010"/>
          </a:xfrm>
        </p:spPr>
      </p:pic>
    </p:spTree>
    <p:extLst>
      <p:ext uri="{BB962C8B-B14F-4D97-AF65-F5344CB8AC3E}">
        <p14:creationId xmlns:p14="http://schemas.microsoft.com/office/powerpoint/2010/main" val="909956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1626"/>
            <a:ext cx="8229600" cy="5104538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smtClean="0"/>
              <a:t>1995: </a:t>
            </a:r>
            <a:r>
              <a:rPr lang="en-US" sz="3600" dirty="0" smtClean="0">
                <a:solidFill>
                  <a:srgbClr val="4F81BD"/>
                </a:solidFill>
              </a:rPr>
              <a:t>Seven</a:t>
            </a:r>
          </a:p>
          <a:p>
            <a:pPr marL="0" indent="0">
              <a:buNone/>
            </a:pPr>
            <a:r>
              <a:rPr lang="en-US" dirty="0" smtClean="0"/>
              <a:t>(David Fincher)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dirty="0" smtClean="0"/>
              <a:t>Director de </a:t>
            </a:r>
            <a:r>
              <a:rPr lang="en-US" dirty="0" err="1" smtClean="0"/>
              <a:t>fotografía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Humo</a:t>
            </a:r>
            <a:r>
              <a:rPr lang="en-US" dirty="0" smtClean="0"/>
              <a:t> en </a:t>
            </a:r>
            <a:r>
              <a:rPr lang="en-US" dirty="0" err="1" smtClean="0"/>
              <a:t>ambientes</a:t>
            </a:r>
            <a:r>
              <a:rPr lang="en-US" dirty="0" smtClean="0"/>
              <a:t> </a:t>
            </a:r>
            <a:r>
              <a:rPr lang="en-US" dirty="0" err="1" smtClean="0"/>
              <a:t>cerrados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mantener</a:t>
            </a:r>
            <a:r>
              <a:rPr lang="en-US" dirty="0" smtClean="0"/>
              <a:t> el </a:t>
            </a:r>
            <a:r>
              <a:rPr lang="en-US" dirty="0" err="1" smtClean="0"/>
              <a:t>suspenso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Clímax</a:t>
            </a:r>
            <a:r>
              <a:rPr lang="en-US" dirty="0" smtClean="0"/>
              <a:t> en </a:t>
            </a:r>
            <a:r>
              <a:rPr lang="en-US" dirty="0" err="1" smtClean="0"/>
              <a:t>ambientes</a:t>
            </a:r>
            <a:r>
              <a:rPr lang="en-US" dirty="0" smtClean="0"/>
              <a:t> </a:t>
            </a:r>
            <a:r>
              <a:rPr lang="en-US" dirty="0" err="1" smtClean="0"/>
              <a:t>abiertos</a:t>
            </a:r>
            <a:r>
              <a:rPr lang="en-US" dirty="0" smtClean="0"/>
              <a:t>, </a:t>
            </a:r>
            <a:r>
              <a:rPr lang="en-US" dirty="0" err="1" smtClean="0"/>
              <a:t>más</a:t>
            </a:r>
            <a:r>
              <a:rPr lang="en-US" dirty="0" smtClean="0"/>
              <a:t> </a:t>
            </a:r>
            <a:r>
              <a:rPr lang="en-US" dirty="0" err="1" smtClean="0"/>
              <a:t>luminosos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156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aptura de pantalla 2013-06-11 a la(s) 11.01.5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6" r="7506"/>
          <a:stretch>
            <a:fillRect/>
          </a:stretch>
        </p:blipFill>
        <p:spPr>
          <a:xfrm>
            <a:off x="773073" y="1041510"/>
            <a:ext cx="7772142" cy="4886075"/>
          </a:xfrm>
        </p:spPr>
      </p:pic>
    </p:spTree>
    <p:extLst>
      <p:ext uri="{BB962C8B-B14F-4D97-AF65-F5344CB8AC3E}">
        <p14:creationId xmlns:p14="http://schemas.microsoft.com/office/powerpoint/2010/main" val="571197584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32</TotalTime>
  <Words>205</Words>
  <Application>Microsoft Macintosh PowerPoint</Application>
  <PresentationFormat>On-screen Show (4:3)</PresentationFormat>
  <Paragraphs>40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 Black </vt:lpstr>
      <vt:lpstr>DARIUS KHONDJI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DARIUS KHONDJI</dc:title>
  <dc:creator>Martina Faverio</dc:creator>
  <cp:lastModifiedBy>Martina Faverio</cp:lastModifiedBy>
  <cp:revision>5</cp:revision>
  <dcterms:created xsi:type="dcterms:W3CDTF">2013-06-11T13:21:13Z</dcterms:created>
  <dcterms:modified xsi:type="dcterms:W3CDTF">2013-06-11T14:09:34Z</dcterms:modified>
</cp:coreProperties>
</file>